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8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35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35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56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65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88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92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8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81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0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7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20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9B70A49-F9B9-43D7-AB7C-1AA8F56BBC6B}" type="datetimeFigureOut">
              <a:rPr lang="en-US" smtClean="0"/>
              <a:t>1/13/2018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0F287-E4B3-46B0-97CA-EEF18670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E99F-1F4C-474C-A989-52CC285AF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Teemo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3AA30-4477-4186-BEC2-9AD6686077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Patrick Ng n01104570</a:t>
            </a:r>
          </a:p>
        </p:txBody>
      </p:sp>
      <p:pic>
        <p:nvPicPr>
          <p:cNvPr id="6146" name="Picture 2" descr="https://www.voicebot.ai/wp-content/uploads/2017/03/voice-recognition-amazon-alexa-640px.jpg">
            <a:extLst>
              <a:ext uri="{FF2B5EF4-FFF2-40B4-BE49-F238E27FC236}">
                <a16:creationId xmlns:a16="http://schemas.microsoft.com/office/drawing/2014/main" id="{3C6BE050-9693-4B78-B567-508F09B8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15" y="360726"/>
            <a:ext cx="4395569" cy="29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5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EA8C-F35A-4E50-82F4-9B0DE98C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D81AE-308F-40F5-9FF0-2A8B67AD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Teemo is a voice interface system that connects to Amazon personal assistance service called Alexa and perform various tasks via voice commands. </a:t>
            </a:r>
          </a:p>
          <a:p>
            <a:r>
              <a:rPr lang="en-US" dirty="0"/>
              <a:t>Intended to make everyday tasks easier. </a:t>
            </a:r>
          </a:p>
          <a:p>
            <a:r>
              <a:rPr lang="en-US" dirty="0"/>
              <a:t>Example: Making Lists, Checking Weather, Simple Mathematics, Time and etc. </a:t>
            </a:r>
          </a:p>
          <a:p>
            <a:endParaRPr lang="en-US" dirty="0"/>
          </a:p>
        </p:txBody>
      </p:sp>
      <p:pic>
        <p:nvPicPr>
          <p:cNvPr id="3074" name="Picture 2" descr="http://www.copyediting.com/sites/default/files/02%20Work%20Smarter%202%20Teaser_4.jpg?1430762445">
            <a:extLst>
              <a:ext uri="{FF2B5EF4-FFF2-40B4-BE49-F238E27FC236}">
                <a16:creationId xmlns:a16="http://schemas.microsoft.com/office/drawing/2014/main" id="{531FDC92-399F-4D19-B0D1-D00B5B82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02" y="4335866"/>
            <a:ext cx="3951359" cy="206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4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D97F-290E-4A0D-8FC1-D5D814F9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Budget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0E0B-A85A-48B1-A978-9B90DA07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5" y="2348198"/>
            <a:ext cx="11601974" cy="27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9130-AA7D-46C0-8BF3-D62B6C73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C89B-479A-44A9-96D5-26A69F39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Mid - October, the college faculties went on strike dues to not being able to come to an agreement on their contracts. </a:t>
            </a:r>
          </a:p>
          <a:p>
            <a:r>
              <a:rPr lang="en-US" dirty="0"/>
              <a:t>Dues to the strike, the project schedule was modified to fit the new semester schedule that was created after the strike has ended. </a:t>
            </a:r>
          </a:p>
          <a:p>
            <a:r>
              <a:rPr lang="en-US" dirty="0"/>
              <a:t>The project progress has not been changed dues to the strike and will be completed on time to the new schedule.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8FC8222-47B7-4CA9-8D3E-117D31DFB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75" y="4311941"/>
            <a:ext cx="2385619" cy="238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gnitenews.ca/wp-content/uploads/2017/10/paytolearn.jpg">
            <a:extLst>
              <a:ext uri="{FF2B5EF4-FFF2-40B4-BE49-F238E27FC236}">
                <a16:creationId xmlns:a16="http://schemas.microsoft.com/office/drawing/2014/main" id="{7170B1B1-4B42-46C6-80B5-344E04AD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70" y="4311941"/>
            <a:ext cx="4057955" cy="22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3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25A3-50F2-460C-AF2D-7F91EE23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2737-947D-405D-B500-28B4252E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6" y="1429819"/>
            <a:ext cx="5975204" cy="4651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D9EAA-3974-4741-A5D8-ED5C16F1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96" y="1429819"/>
            <a:ext cx="5975204" cy="46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68F5-8860-4DDF-B8F9-73CD6816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Video/Live Demo</a:t>
            </a:r>
          </a:p>
        </p:txBody>
      </p:sp>
      <p:pic>
        <p:nvPicPr>
          <p:cNvPr id="4" name="CENG317 30 sec video">
            <a:hlinkClick r:id="" action="ppaction://media"/>
            <a:extLst>
              <a:ext uri="{FF2B5EF4-FFF2-40B4-BE49-F238E27FC236}">
                <a16:creationId xmlns:a16="http://schemas.microsoft.com/office/drawing/2014/main" id="{BB35DAB9-7DB4-4370-B4FE-2AF70FB69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326" y="1477020"/>
            <a:ext cx="8230508" cy="46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9BAB-03F3-4F59-8F58-AF8057F7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73E90-659E-45EA-A63D-57950F4F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Scripting – Linux Command Line Usage</a:t>
            </a:r>
          </a:p>
          <a:p>
            <a:r>
              <a:rPr lang="en-US" dirty="0"/>
              <a:t>Intro to Software Engineering – Project Planning / Development Cycle</a:t>
            </a:r>
          </a:p>
          <a:p>
            <a:r>
              <a:rPr lang="en-US" dirty="0"/>
              <a:t>Database in Java – Database Creation/Manipulation </a:t>
            </a:r>
          </a:p>
          <a:p>
            <a:r>
              <a:rPr lang="en-US" dirty="0"/>
              <a:t>Programming Technique in Java – Programming in Java</a:t>
            </a:r>
          </a:p>
          <a:p>
            <a:endParaRPr lang="en-US" dirty="0"/>
          </a:p>
        </p:txBody>
      </p:sp>
      <p:pic>
        <p:nvPicPr>
          <p:cNvPr id="4098" name="Picture 2" descr="https://memegenerator.net/img/instances/500x/65865796/you-know-what-i-like-more-than-my-new-lamborghini-here-knowledge.jpg">
            <a:extLst>
              <a:ext uri="{FF2B5EF4-FFF2-40B4-BE49-F238E27FC236}">
                <a16:creationId xmlns:a16="http://schemas.microsoft.com/office/drawing/2014/main" id="{13AF0765-3BB8-498B-982F-23608B3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57" y="4311941"/>
            <a:ext cx="3500050" cy="23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0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7FCB-AF14-4ABE-97D1-1F696C13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pic>
        <p:nvPicPr>
          <p:cNvPr id="2050" name="Picture 2" descr="https://i.ytimg.com/vi/P4LhWSN3YSw/maxresdefault.jpg">
            <a:extLst>
              <a:ext uri="{FF2B5EF4-FFF2-40B4-BE49-F238E27FC236}">
                <a16:creationId xmlns:a16="http://schemas.microsoft.com/office/drawing/2014/main" id="{66973658-D9FA-4901-96D7-26C5A28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44" y="1374966"/>
            <a:ext cx="9077006" cy="510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08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</TotalTime>
  <Words>176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Project Teemo</vt:lpstr>
      <vt:lpstr>Introduction</vt:lpstr>
      <vt:lpstr>Project Budget</vt:lpstr>
      <vt:lpstr>Project Schedule</vt:lpstr>
      <vt:lpstr>Project Schedule Cont.</vt:lpstr>
      <vt:lpstr>Build Video/Live Demo</vt:lpstr>
      <vt:lpstr>Previous Course Knowledge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Teemo</dc:title>
  <dc:creator>starfish</dc:creator>
  <cp:lastModifiedBy>starfish</cp:lastModifiedBy>
  <cp:revision>8</cp:revision>
  <dcterms:created xsi:type="dcterms:W3CDTF">2018-01-13T22:11:07Z</dcterms:created>
  <dcterms:modified xsi:type="dcterms:W3CDTF">2018-01-13T23:36:35Z</dcterms:modified>
</cp:coreProperties>
</file>